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E6314-3DF2-49C1-8A73-BA1D11ADC08F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92D1-AE6B-4B93-9EDE-934CA8E67A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373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84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539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016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96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73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9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189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287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223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286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1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30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604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2C187-0599-4560-9D3A-EF871E1AE5D7}" type="datetimeFigureOut">
              <a:rPr lang="pl-PL" smtClean="0"/>
              <a:t>20.02.2026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943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0637A-30EB-8C18-D80F-39C861702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471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19AE28C-BF2B-700B-E7FA-8AC3BE1E4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16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3A7646-CF53-CE49-B49C-65023DF64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D4FAF-A5E0-D0A5-879B-C76834B50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7E3599-3087-B826-0C4F-376E9D48E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943F3E-B8C9-7FC3-748C-ED99121C2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2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49740A-9C0B-B80D-9B72-298FB5DB4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C5B4A-92F7-1971-2283-7B08CD772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507-EBB0-9D9F-A991-0C6436F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53B85-CC57-67FD-F23D-81F65933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"/>
            <a:ext cx="12192000" cy="6855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273EF-F616-42E8-8B45-F26D1418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25" y="4994490"/>
            <a:ext cx="5030910" cy="12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7D3C5-A4B9-2D7F-07D9-A873EE75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92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C24DA-C557-95ED-D088-B3F7AF65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8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2</Words>
  <Application>Microsoft Office PowerPoint</Application>
  <PresentationFormat>Widescreen</PresentationFormat>
  <Paragraphs>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Kolak</dc:creator>
  <cp:lastModifiedBy>Maksymilian Kolak</cp:lastModifiedBy>
  <cp:revision>6</cp:revision>
  <dcterms:created xsi:type="dcterms:W3CDTF">2026-02-02T16:11:01Z</dcterms:created>
  <dcterms:modified xsi:type="dcterms:W3CDTF">2026-02-20T10:48:44Z</dcterms:modified>
</cp:coreProperties>
</file>